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8803600" cy="36004500"/>
  <p:notesSz cx="6858000" cy="9144000"/>
  <p:defaultTextStyle>
    <a:defPPr>
      <a:defRPr lang="pt-BR"/>
    </a:defPPr>
    <a:lvl1pPr marL="0" algn="l" defTabSz="370332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1pPr>
    <a:lvl2pPr marL="1851660" algn="l" defTabSz="370332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2pPr>
    <a:lvl3pPr marL="3703320" algn="l" defTabSz="370332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3pPr>
    <a:lvl4pPr marL="5554980" algn="l" defTabSz="370332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4pPr>
    <a:lvl5pPr marL="7406640" algn="l" defTabSz="370332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5pPr>
    <a:lvl6pPr marL="9258300" algn="l" defTabSz="370332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6pPr>
    <a:lvl7pPr marL="11109960" algn="l" defTabSz="370332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7pPr>
    <a:lvl8pPr marL="12961620" algn="l" defTabSz="370332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8pPr>
    <a:lvl9pPr marL="14813280" algn="l" defTabSz="370332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40">
          <p15:clr>
            <a:srgbClr val="A4A3A4"/>
          </p15:clr>
        </p15:guide>
        <p15:guide id="2" pos="90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06" autoAdjust="0"/>
    <p:restoredTop sz="94660"/>
  </p:normalViewPr>
  <p:slideViewPr>
    <p:cSldViewPr>
      <p:cViewPr varScale="1">
        <p:scale>
          <a:sx n="13" d="100"/>
          <a:sy n="13" d="100"/>
        </p:scale>
        <p:origin x="2604" y="12"/>
      </p:cViewPr>
      <p:guideLst>
        <p:guide orient="horz" pos="11340"/>
        <p:guide pos="90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7615E-9688-4CAD-8276-D9C8369CC765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057400" y="685800"/>
            <a:ext cx="2743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7A77C-08A0-49FE-81E7-E2AE3EFDB0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9837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70332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1pPr>
    <a:lvl2pPr marL="1851660" algn="l" defTabSz="370332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2pPr>
    <a:lvl3pPr marL="3703320" algn="l" defTabSz="370332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3pPr>
    <a:lvl4pPr marL="5554980" algn="l" defTabSz="370332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4pPr>
    <a:lvl5pPr marL="7406640" algn="l" defTabSz="370332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5pPr>
    <a:lvl6pPr marL="9258300" algn="l" defTabSz="370332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6pPr>
    <a:lvl7pPr marL="11109960" algn="l" defTabSz="370332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7pPr>
    <a:lvl8pPr marL="12961620" algn="l" defTabSz="370332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8pPr>
    <a:lvl9pPr marL="14813280" algn="l" defTabSz="370332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60270" y="11184738"/>
            <a:ext cx="24483060" cy="771763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320540" y="20402550"/>
            <a:ext cx="20162520" cy="92011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5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703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554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406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258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109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813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DD5E1-752B-4FFD-B6DC-C44E4F2E7EFE}" type="datetime1">
              <a:rPr lang="pt-BR" smtClean="0"/>
              <a:t>09/05/2018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776A6-42B1-4405-96ED-9AC53CA0F738}" type="datetime1">
              <a:rPr lang="pt-BR" smtClean="0"/>
              <a:t>09/05/2018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0882610" y="1441855"/>
            <a:ext cx="6480810" cy="3072050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440180" y="1441855"/>
            <a:ext cx="18962370" cy="3072050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4ABC-C497-4710-A0F2-49BDDB245FB0}" type="datetime1">
              <a:rPr lang="pt-BR" smtClean="0"/>
              <a:t>09/05/2018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77D4-316A-4F18-88E8-971BA5876DCA}" type="datetime1">
              <a:rPr lang="pt-BR" smtClean="0"/>
              <a:t>09/05/2018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5287" y="23136226"/>
            <a:ext cx="24483060" cy="7150894"/>
          </a:xfrm>
        </p:spPr>
        <p:txBody>
          <a:bodyPr anchor="t"/>
          <a:lstStyle>
            <a:lvl1pPr algn="l">
              <a:defRPr sz="162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75287" y="15260248"/>
            <a:ext cx="24483060" cy="7875980"/>
          </a:xfrm>
        </p:spPr>
        <p:txBody>
          <a:bodyPr anchor="b"/>
          <a:lstStyle>
            <a:lvl1pPr marL="0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1pPr>
            <a:lvl2pPr marL="1851660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2pPr>
            <a:lvl3pPr marL="370332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3pPr>
            <a:lvl4pPr marL="555498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4pPr>
            <a:lvl5pPr marL="740664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5pPr>
            <a:lvl6pPr marL="925830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6pPr>
            <a:lvl7pPr marL="1110996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7pPr>
            <a:lvl8pPr marL="1296162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8pPr>
            <a:lvl9pPr marL="1481328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A609-34D4-4133-A500-D27B2112736F}" type="datetime1">
              <a:rPr lang="pt-BR" smtClean="0"/>
              <a:t>09/05/2018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40180" y="8401056"/>
            <a:ext cx="12721590" cy="23761304"/>
          </a:xfrm>
        </p:spPr>
        <p:txBody>
          <a:bodyPr/>
          <a:lstStyle>
            <a:lvl1pPr>
              <a:defRPr sz="11300"/>
            </a:lvl1pPr>
            <a:lvl2pPr>
              <a:defRPr sz="9700"/>
            </a:lvl2pPr>
            <a:lvl3pPr>
              <a:defRPr sz="81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4641830" y="8401056"/>
            <a:ext cx="12721590" cy="23761304"/>
          </a:xfrm>
        </p:spPr>
        <p:txBody>
          <a:bodyPr/>
          <a:lstStyle>
            <a:lvl1pPr>
              <a:defRPr sz="11300"/>
            </a:lvl1pPr>
            <a:lvl2pPr>
              <a:defRPr sz="9700"/>
            </a:lvl2pPr>
            <a:lvl3pPr>
              <a:defRPr sz="81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1FF31-B721-435D-B204-681CEF970871}" type="datetime1">
              <a:rPr lang="pt-BR" smtClean="0"/>
              <a:t>09/05/2018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440182" y="8059342"/>
            <a:ext cx="12726592" cy="3358751"/>
          </a:xfrm>
        </p:spPr>
        <p:txBody>
          <a:bodyPr anchor="b"/>
          <a:lstStyle>
            <a:lvl1pPr marL="0" indent="0">
              <a:buNone/>
              <a:defRPr sz="9700" b="1"/>
            </a:lvl1pPr>
            <a:lvl2pPr marL="1851660" indent="0">
              <a:buNone/>
              <a:defRPr sz="8100" b="1"/>
            </a:lvl2pPr>
            <a:lvl3pPr marL="3703320" indent="0">
              <a:buNone/>
              <a:defRPr sz="7300" b="1"/>
            </a:lvl3pPr>
            <a:lvl4pPr marL="5554980" indent="0">
              <a:buNone/>
              <a:defRPr sz="6500" b="1"/>
            </a:lvl4pPr>
            <a:lvl5pPr marL="7406640" indent="0">
              <a:buNone/>
              <a:defRPr sz="6500" b="1"/>
            </a:lvl5pPr>
            <a:lvl6pPr marL="9258300" indent="0">
              <a:buNone/>
              <a:defRPr sz="6500" b="1"/>
            </a:lvl6pPr>
            <a:lvl7pPr marL="11109960" indent="0">
              <a:buNone/>
              <a:defRPr sz="6500" b="1"/>
            </a:lvl7pPr>
            <a:lvl8pPr marL="12961620" indent="0">
              <a:buNone/>
              <a:defRPr sz="6500" b="1"/>
            </a:lvl8pPr>
            <a:lvl9pPr marL="14813280" indent="0">
              <a:buNone/>
              <a:defRPr sz="65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440182" y="11418092"/>
            <a:ext cx="12726592" cy="20744262"/>
          </a:xfrm>
        </p:spPr>
        <p:txBody>
          <a:bodyPr/>
          <a:lstStyle>
            <a:lvl1pPr>
              <a:defRPr sz="9700"/>
            </a:lvl1pPr>
            <a:lvl2pPr>
              <a:defRPr sz="8100"/>
            </a:lvl2pPr>
            <a:lvl3pPr>
              <a:defRPr sz="73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4631832" y="8059342"/>
            <a:ext cx="12731590" cy="3358751"/>
          </a:xfrm>
        </p:spPr>
        <p:txBody>
          <a:bodyPr anchor="b"/>
          <a:lstStyle>
            <a:lvl1pPr marL="0" indent="0">
              <a:buNone/>
              <a:defRPr sz="9700" b="1"/>
            </a:lvl1pPr>
            <a:lvl2pPr marL="1851660" indent="0">
              <a:buNone/>
              <a:defRPr sz="8100" b="1"/>
            </a:lvl2pPr>
            <a:lvl3pPr marL="3703320" indent="0">
              <a:buNone/>
              <a:defRPr sz="7300" b="1"/>
            </a:lvl3pPr>
            <a:lvl4pPr marL="5554980" indent="0">
              <a:buNone/>
              <a:defRPr sz="6500" b="1"/>
            </a:lvl4pPr>
            <a:lvl5pPr marL="7406640" indent="0">
              <a:buNone/>
              <a:defRPr sz="6500" b="1"/>
            </a:lvl5pPr>
            <a:lvl6pPr marL="9258300" indent="0">
              <a:buNone/>
              <a:defRPr sz="6500" b="1"/>
            </a:lvl6pPr>
            <a:lvl7pPr marL="11109960" indent="0">
              <a:buNone/>
              <a:defRPr sz="6500" b="1"/>
            </a:lvl7pPr>
            <a:lvl8pPr marL="12961620" indent="0">
              <a:buNone/>
              <a:defRPr sz="6500" b="1"/>
            </a:lvl8pPr>
            <a:lvl9pPr marL="14813280" indent="0">
              <a:buNone/>
              <a:defRPr sz="65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4631832" y="11418092"/>
            <a:ext cx="12731590" cy="20744262"/>
          </a:xfrm>
        </p:spPr>
        <p:txBody>
          <a:bodyPr/>
          <a:lstStyle>
            <a:lvl1pPr>
              <a:defRPr sz="9700"/>
            </a:lvl1pPr>
            <a:lvl2pPr>
              <a:defRPr sz="8100"/>
            </a:lvl2pPr>
            <a:lvl3pPr>
              <a:defRPr sz="73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248F-3B46-4432-93CE-BA0DFEEA839B}" type="datetime1">
              <a:rPr lang="pt-BR" smtClean="0"/>
              <a:t>09/05/2018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EB106-BC5B-455D-B514-22B4DC9120EF}" type="datetime1">
              <a:rPr lang="pt-BR" smtClean="0"/>
              <a:t>09/05/2018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21D7-8BBB-4406-A7DC-47C70FCBDB31}" type="datetime1">
              <a:rPr lang="pt-BR" smtClean="0"/>
              <a:t>09/05/2018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0182" y="1433514"/>
            <a:ext cx="9476187" cy="6100763"/>
          </a:xfrm>
        </p:spPr>
        <p:txBody>
          <a:bodyPr anchor="b"/>
          <a:lstStyle>
            <a:lvl1pPr algn="l">
              <a:defRPr sz="81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261407" y="1433516"/>
            <a:ext cx="16102015" cy="30728845"/>
          </a:xfrm>
        </p:spPr>
        <p:txBody>
          <a:bodyPr/>
          <a:lstStyle>
            <a:lvl1pPr>
              <a:defRPr sz="13000"/>
            </a:lvl1pPr>
            <a:lvl2pPr>
              <a:defRPr sz="11300"/>
            </a:lvl2pPr>
            <a:lvl3pPr>
              <a:defRPr sz="97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440182" y="7534278"/>
            <a:ext cx="9476187" cy="24628082"/>
          </a:xfrm>
        </p:spPr>
        <p:txBody>
          <a:bodyPr/>
          <a:lstStyle>
            <a:lvl1pPr marL="0" indent="0">
              <a:buNone/>
              <a:defRPr sz="5700"/>
            </a:lvl1pPr>
            <a:lvl2pPr marL="1851660" indent="0">
              <a:buNone/>
              <a:defRPr sz="4900"/>
            </a:lvl2pPr>
            <a:lvl3pPr marL="3703320" indent="0">
              <a:buNone/>
              <a:defRPr sz="4100"/>
            </a:lvl3pPr>
            <a:lvl4pPr marL="5554980" indent="0">
              <a:buNone/>
              <a:defRPr sz="3600"/>
            </a:lvl4pPr>
            <a:lvl5pPr marL="7406640" indent="0">
              <a:buNone/>
              <a:defRPr sz="3600"/>
            </a:lvl5pPr>
            <a:lvl6pPr marL="9258300" indent="0">
              <a:buNone/>
              <a:defRPr sz="3600"/>
            </a:lvl6pPr>
            <a:lvl7pPr marL="11109960" indent="0">
              <a:buNone/>
              <a:defRPr sz="3600"/>
            </a:lvl7pPr>
            <a:lvl8pPr marL="12961620" indent="0">
              <a:buNone/>
              <a:defRPr sz="3600"/>
            </a:lvl8pPr>
            <a:lvl9pPr marL="14813280" indent="0">
              <a:buNone/>
              <a:defRPr sz="36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E90BD-7812-4E56-AF42-D00B31D97340}" type="datetime1">
              <a:rPr lang="pt-BR" smtClean="0"/>
              <a:t>09/05/2018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45707" y="25203152"/>
            <a:ext cx="17282160" cy="2975376"/>
          </a:xfrm>
        </p:spPr>
        <p:txBody>
          <a:bodyPr anchor="b"/>
          <a:lstStyle>
            <a:lvl1pPr algn="l">
              <a:defRPr sz="81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645707" y="3217067"/>
            <a:ext cx="17282160" cy="21602700"/>
          </a:xfrm>
        </p:spPr>
        <p:txBody>
          <a:bodyPr/>
          <a:lstStyle>
            <a:lvl1pPr marL="0" indent="0">
              <a:buNone/>
              <a:defRPr sz="13000"/>
            </a:lvl1pPr>
            <a:lvl2pPr marL="1851660" indent="0">
              <a:buNone/>
              <a:defRPr sz="11300"/>
            </a:lvl2pPr>
            <a:lvl3pPr marL="3703320" indent="0">
              <a:buNone/>
              <a:defRPr sz="9700"/>
            </a:lvl3pPr>
            <a:lvl4pPr marL="5554980" indent="0">
              <a:buNone/>
              <a:defRPr sz="8100"/>
            </a:lvl4pPr>
            <a:lvl5pPr marL="7406640" indent="0">
              <a:buNone/>
              <a:defRPr sz="8100"/>
            </a:lvl5pPr>
            <a:lvl6pPr marL="9258300" indent="0">
              <a:buNone/>
              <a:defRPr sz="8100"/>
            </a:lvl6pPr>
            <a:lvl7pPr marL="11109960" indent="0">
              <a:buNone/>
              <a:defRPr sz="8100"/>
            </a:lvl7pPr>
            <a:lvl8pPr marL="12961620" indent="0">
              <a:buNone/>
              <a:defRPr sz="8100"/>
            </a:lvl8pPr>
            <a:lvl9pPr marL="14813280" indent="0">
              <a:buNone/>
              <a:defRPr sz="81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645707" y="28178528"/>
            <a:ext cx="17282160" cy="4225524"/>
          </a:xfrm>
        </p:spPr>
        <p:txBody>
          <a:bodyPr/>
          <a:lstStyle>
            <a:lvl1pPr marL="0" indent="0">
              <a:buNone/>
              <a:defRPr sz="5700"/>
            </a:lvl1pPr>
            <a:lvl2pPr marL="1851660" indent="0">
              <a:buNone/>
              <a:defRPr sz="4900"/>
            </a:lvl2pPr>
            <a:lvl3pPr marL="3703320" indent="0">
              <a:buNone/>
              <a:defRPr sz="4100"/>
            </a:lvl3pPr>
            <a:lvl4pPr marL="5554980" indent="0">
              <a:buNone/>
              <a:defRPr sz="3600"/>
            </a:lvl4pPr>
            <a:lvl5pPr marL="7406640" indent="0">
              <a:buNone/>
              <a:defRPr sz="3600"/>
            </a:lvl5pPr>
            <a:lvl6pPr marL="9258300" indent="0">
              <a:buNone/>
              <a:defRPr sz="3600"/>
            </a:lvl6pPr>
            <a:lvl7pPr marL="11109960" indent="0">
              <a:buNone/>
              <a:defRPr sz="3600"/>
            </a:lvl7pPr>
            <a:lvl8pPr marL="12961620" indent="0">
              <a:buNone/>
              <a:defRPr sz="3600"/>
            </a:lvl8pPr>
            <a:lvl9pPr marL="14813280" indent="0">
              <a:buNone/>
              <a:defRPr sz="36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6D88-1DFB-4590-8511-F136F93DAFB7}" type="datetime1">
              <a:rPr lang="pt-BR" smtClean="0"/>
              <a:t>09/05/2018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440180" y="1441850"/>
            <a:ext cx="25923240" cy="6000750"/>
          </a:xfrm>
          <a:prstGeom prst="rect">
            <a:avLst/>
          </a:prstGeom>
        </p:spPr>
        <p:txBody>
          <a:bodyPr vert="horz" lIns="370332" tIns="185166" rIns="370332" bIns="185166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440180" y="8401056"/>
            <a:ext cx="25923240" cy="23761304"/>
          </a:xfrm>
          <a:prstGeom prst="rect">
            <a:avLst/>
          </a:prstGeom>
        </p:spPr>
        <p:txBody>
          <a:bodyPr vert="horz" lIns="370332" tIns="185166" rIns="370332" bIns="185166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440180" y="33370842"/>
            <a:ext cx="6720840" cy="1916905"/>
          </a:xfrm>
          <a:prstGeom prst="rect">
            <a:avLst/>
          </a:prstGeom>
        </p:spPr>
        <p:txBody>
          <a:bodyPr vert="horz" lIns="370332" tIns="185166" rIns="370332" bIns="185166" rtlCol="0" anchor="ctr"/>
          <a:lstStyle>
            <a:lvl1pPr algn="l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0D39D-FBF0-49F3-AA60-840508532A6B}" type="datetime1">
              <a:rPr lang="pt-BR" smtClean="0"/>
              <a:t>09/05/2018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9841230" y="33370842"/>
            <a:ext cx="9121140" cy="1916905"/>
          </a:xfrm>
          <a:prstGeom prst="rect">
            <a:avLst/>
          </a:prstGeom>
        </p:spPr>
        <p:txBody>
          <a:bodyPr vert="horz" lIns="370332" tIns="185166" rIns="370332" bIns="185166" rtlCol="0" anchor="ctr"/>
          <a:lstStyle>
            <a:lvl1pPr algn="ct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0642580" y="33370842"/>
            <a:ext cx="6720840" cy="1916905"/>
          </a:xfrm>
          <a:prstGeom prst="rect">
            <a:avLst/>
          </a:prstGeom>
        </p:spPr>
        <p:txBody>
          <a:bodyPr vert="horz" lIns="370332" tIns="185166" rIns="370332" bIns="185166" rtlCol="0" anchor="ctr"/>
          <a:lstStyle>
            <a:lvl1pPr algn="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3703320" rtl="0" eaLnBrk="1" latinLnBrk="0" hangingPunct="1">
        <a:spcBef>
          <a:spcPct val="0"/>
        </a:spcBef>
        <a:buNone/>
        <a:defRPr sz="17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88745" indent="-1388745" algn="l" defTabSz="3703320" rtl="0" eaLnBrk="1" latinLnBrk="0" hangingPunct="1">
        <a:spcBef>
          <a:spcPct val="20000"/>
        </a:spcBef>
        <a:buFont typeface="Arial" pitchFamily="34" charset="0"/>
        <a:buChar char="•"/>
        <a:defRPr sz="13000" kern="1200">
          <a:solidFill>
            <a:schemeClr val="tx1"/>
          </a:solidFill>
          <a:latin typeface="+mn-lt"/>
          <a:ea typeface="+mn-ea"/>
          <a:cs typeface="+mn-cs"/>
        </a:defRPr>
      </a:lvl1pPr>
      <a:lvl2pPr marL="3008948" indent="-1157288" algn="l" defTabSz="3703320" rtl="0" eaLnBrk="1" latinLnBrk="0" hangingPunct="1">
        <a:spcBef>
          <a:spcPct val="20000"/>
        </a:spcBef>
        <a:buFont typeface="Arial" pitchFamily="34" charset="0"/>
        <a:buChar char="–"/>
        <a:defRPr sz="11300" kern="1200">
          <a:solidFill>
            <a:schemeClr val="tx1"/>
          </a:solidFill>
          <a:latin typeface="+mn-lt"/>
          <a:ea typeface="+mn-ea"/>
          <a:cs typeface="+mn-cs"/>
        </a:defRPr>
      </a:lvl2pPr>
      <a:lvl3pPr marL="4629150" indent="-925830" algn="l" defTabSz="3703320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indent="-925830" algn="l" defTabSz="3703320" rtl="0" eaLnBrk="1" latinLnBrk="0" hangingPunct="1">
        <a:spcBef>
          <a:spcPct val="20000"/>
        </a:spcBef>
        <a:buFont typeface="Arial" pitchFamily="34" charset="0"/>
        <a:buChar char="–"/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332470" indent="-925830" algn="l" defTabSz="3703320" rtl="0" eaLnBrk="1" latinLnBrk="0" hangingPunct="1">
        <a:spcBef>
          <a:spcPct val="20000"/>
        </a:spcBef>
        <a:buFont typeface="Arial" pitchFamily="34" charset="0"/>
        <a:buChar char="»"/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184130" indent="-925830" algn="l" defTabSz="3703320" rtl="0" eaLnBrk="1" latinLnBrk="0" hangingPunct="1">
        <a:spcBef>
          <a:spcPct val="20000"/>
        </a:spcBef>
        <a:buFont typeface="Arial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2035790" indent="-925830" algn="l" defTabSz="3703320" rtl="0" eaLnBrk="1" latinLnBrk="0" hangingPunct="1">
        <a:spcBef>
          <a:spcPct val="20000"/>
        </a:spcBef>
        <a:buFont typeface="Arial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3887450" indent="-925830" algn="l" defTabSz="3703320" rtl="0" eaLnBrk="1" latinLnBrk="0" hangingPunct="1">
        <a:spcBef>
          <a:spcPct val="20000"/>
        </a:spcBef>
        <a:buFont typeface="Arial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5739110" indent="-925830" algn="l" defTabSz="3703320" rtl="0" eaLnBrk="1" latinLnBrk="0" hangingPunct="1">
        <a:spcBef>
          <a:spcPct val="20000"/>
        </a:spcBef>
        <a:buFont typeface="Arial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5166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70332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5498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40664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25830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10996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96162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81328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64844"/>
            <a:ext cx="32398954" cy="43200638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528592" y="6120930"/>
            <a:ext cx="24956928" cy="1589964"/>
          </a:xfrm>
        </p:spPr>
        <p:txBody>
          <a:bodyPr numCol="1">
            <a:normAutofit fontScale="25000" lnSpcReduction="20000"/>
          </a:bodyPr>
          <a:lstStyle/>
          <a:p>
            <a:r>
              <a:rPr lang="pt-BR" sz="24000" b="1" dirty="0">
                <a:solidFill>
                  <a:schemeClr val="tx1"/>
                </a:solidFill>
              </a:rPr>
              <a:t>TÍTULO CENTRALIZADO – O MESMO DO RESUMO APROVADO</a:t>
            </a:r>
          </a:p>
          <a:p>
            <a:pPr algn="r"/>
            <a:endParaRPr lang="pt-BR" sz="22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pt-BR" sz="20000" dirty="0">
              <a:solidFill>
                <a:schemeClr val="tx1"/>
              </a:solidFill>
            </a:endParaRPr>
          </a:p>
          <a:p>
            <a:pPr algn="r"/>
            <a:r>
              <a:rPr lang="pt-BR" sz="20000" dirty="0">
                <a:solidFill>
                  <a:schemeClr val="tx1"/>
                </a:solidFill>
              </a:rPr>
              <a:t>Autor principal/Instituição de vínculo</a:t>
            </a:r>
          </a:p>
          <a:p>
            <a:pPr algn="r"/>
            <a:r>
              <a:rPr lang="pt-BR" sz="20000" dirty="0">
                <a:solidFill>
                  <a:schemeClr val="tx1"/>
                </a:solidFill>
              </a:rPr>
              <a:t>Coautor/Instituição de vínculo</a:t>
            </a:r>
          </a:p>
          <a:p>
            <a:pPr algn="r"/>
            <a:r>
              <a:rPr lang="pt-BR" sz="20000" dirty="0">
                <a:solidFill>
                  <a:schemeClr val="tx1"/>
                </a:solidFill>
              </a:rPr>
              <a:t>Coautor/Instituição de vínculo</a:t>
            </a:r>
          </a:p>
          <a:p>
            <a:pPr algn="r"/>
            <a:r>
              <a:rPr lang="pt-BR" sz="20000" dirty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pt-BR" sz="227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pt-BR" sz="227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27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pt-BR" sz="227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4032648" y="12241610"/>
            <a:ext cx="24452872" cy="27861308"/>
          </a:xfrm>
          <a:prstGeom prst="rect">
            <a:avLst/>
          </a:prstGeom>
        </p:spPr>
        <p:txBody>
          <a:bodyPr vert="horz" lIns="370332" tIns="185166" rIns="370332" bIns="185166" numCol="1" rtlCol="0">
            <a:normAutofit fontScale="92500" lnSpcReduction="20000"/>
          </a:bodyPr>
          <a:lstStyle/>
          <a:p>
            <a:pPr indent="77153" algn="just">
              <a:spcBef>
                <a:spcPct val="20000"/>
              </a:spcBef>
              <a:defRPr/>
            </a:pPr>
            <a:r>
              <a:rPr lang="pt-BR" sz="5700" b="1" dirty="0">
                <a:latin typeface="Times New Roman" pitchFamily="18" charset="0"/>
                <a:cs typeface="Times New Roman" pitchFamily="18" charset="0"/>
              </a:rPr>
              <a:t>INTRODUÇÃO</a:t>
            </a:r>
            <a:r>
              <a:rPr lang="pt-BR" sz="57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77153" algn="just">
              <a:spcBef>
                <a:spcPct val="20000"/>
              </a:spcBef>
              <a:defRPr/>
            </a:pPr>
            <a:endParaRPr lang="pt-BR" sz="5700" dirty="0">
              <a:latin typeface="Times New Roman" pitchFamily="18" charset="0"/>
              <a:cs typeface="Times New Roman" pitchFamily="18" charset="0"/>
            </a:endParaRPr>
          </a:p>
          <a:p>
            <a:pPr indent="77153" algn="just">
              <a:spcBef>
                <a:spcPct val="20000"/>
              </a:spcBef>
              <a:defRPr/>
            </a:pPr>
            <a:r>
              <a:rPr lang="pt-BR" sz="57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Apontar os objetivos do estudo. </a:t>
            </a:r>
            <a:r>
              <a:rPr lang="pt-BR" sz="5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tamanho e o tipo de letra ficam a critério do autor, desde que o texto seja legível a uma distância de 50 cm. Dimensões: 90 cm de largura por 120 cm de altura.</a:t>
            </a:r>
            <a:r>
              <a:rPr lang="pt-BR" u="sng" dirty="0"/>
              <a:t> </a:t>
            </a:r>
            <a:r>
              <a:rPr lang="pt-BR" sz="5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Escrever o texto aqui. Escrever o texto aqui. Escrever o texto aqui. Escrever o texto aqui. Escrever o texto aqui. Escrever o texto aqui. Escrever o texto aqui. Escrever o texto aqui. Escrever o texto aqui. Escrever o texto aqui. Escrever o texto aqui. Escrever o texto aqui. Escrever o texto aqui. Escrever o texto aqui. </a:t>
            </a:r>
          </a:p>
          <a:p>
            <a:pPr indent="77153" algn="just">
              <a:spcBef>
                <a:spcPct val="20000"/>
              </a:spcBef>
              <a:defRPr/>
            </a:pPr>
            <a:r>
              <a:rPr lang="pt-BR" sz="5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indent="77153" algn="just">
              <a:spcBef>
                <a:spcPct val="20000"/>
              </a:spcBef>
              <a:defRPr/>
            </a:pPr>
            <a:r>
              <a:rPr lang="pt-BR" sz="5700" b="1" dirty="0">
                <a:latin typeface="Times New Roman" pitchFamily="18" charset="0"/>
                <a:cs typeface="Times New Roman" pitchFamily="18" charset="0"/>
              </a:rPr>
              <a:t>MATERIAL E MÉTODOS/METODOLOGIA</a:t>
            </a:r>
          </a:p>
          <a:p>
            <a:pPr indent="77153" algn="just">
              <a:spcBef>
                <a:spcPct val="20000"/>
              </a:spcBef>
              <a:defRPr/>
            </a:pPr>
            <a:endParaRPr lang="pt-BR" sz="5700" b="1" dirty="0">
              <a:latin typeface="Times New Roman" pitchFamily="18" charset="0"/>
              <a:cs typeface="Times New Roman" pitchFamily="18" charset="0"/>
            </a:endParaRPr>
          </a:p>
          <a:p>
            <a:pPr indent="77153" algn="just">
              <a:spcBef>
                <a:spcPct val="20000"/>
              </a:spcBef>
              <a:defRPr/>
            </a:pPr>
            <a:r>
              <a:rPr lang="pt-BR" sz="5700" dirty="0">
                <a:latin typeface="Times New Roman" pitchFamily="18" charset="0"/>
                <a:cs typeface="Times New Roman" pitchFamily="18" charset="0"/>
              </a:rPr>
              <a:t>Escrever o texto aqui. Escrever o texto aqui. Escrever o texto aqui. Escrever o texto aqui. Escrever o texto aqui. Escrever o texto aqui. Escrever o texto aqui. Escrever o texto aqui. Escrever o texto aqui. Escrever o texto aqui. Escrever o texto aqui. Escrever o texto aqui. Escrever o texto aqui. Escrever o texto aqui. Escrever o texto aqui. Escrever o texto aqui. Escrever o texto aqui. Escrever o texto aqui. Escrever o texto aqui. Escrever o texto aqui. Escrever o texto aqui. Escrever o texto aqui. </a:t>
            </a:r>
          </a:p>
          <a:p>
            <a:pPr indent="77153" algn="just">
              <a:spcBef>
                <a:spcPct val="20000"/>
              </a:spcBef>
              <a:defRPr/>
            </a:pPr>
            <a:endParaRPr lang="pt-BR" sz="5700" b="1" dirty="0">
              <a:latin typeface="Times New Roman" pitchFamily="18" charset="0"/>
              <a:cs typeface="Times New Roman" pitchFamily="18" charset="0"/>
            </a:endParaRPr>
          </a:p>
          <a:p>
            <a:pPr indent="77153" algn="just">
              <a:spcBef>
                <a:spcPct val="20000"/>
              </a:spcBef>
              <a:defRPr/>
            </a:pPr>
            <a:r>
              <a:rPr lang="pt-BR" sz="5700" b="1" dirty="0">
                <a:latin typeface="Times New Roman" pitchFamily="18" charset="0"/>
                <a:cs typeface="Times New Roman" pitchFamily="18" charset="0"/>
              </a:rPr>
              <a:t>RESULTADOS E DISCUSSÃO</a:t>
            </a:r>
          </a:p>
          <a:p>
            <a:pPr indent="77153" algn="just">
              <a:spcBef>
                <a:spcPct val="20000"/>
              </a:spcBef>
              <a:defRPr/>
            </a:pPr>
            <a:endParaRPr lang="pt-BR" sz="5700" dirty="0">
              <a:latin typeface="Times New Roman" pitchFamily="18" charset="0"/>
              <a:cs typeface="Times New Roman" pitchFamily="18" charset="0"/>
            </a:endParaRPr>
          </a:p>
          <a:p>
            <a:pPr indent="77153" algn="just">
              <a:spcBef>
                <a:spcPct val="20000"/>
              </a:spcBef>
              <a:defRPr/>
            </a:pPr>
            <a:r>
              <a:rPr lang="pt-BR" sz="5700" u="sng" dirty="0">
                <a:latin typeface="Times New Roman" pitchFamily="18" charset="0"/>
                <a:cs typeface="Times New Roman" pitchFamily="18" charset="0"/>
              </a:rPr>
              <a:t>Recomenda-se a utilização de fotografias, gráficos, tabelas e figuras que facilitem a ilustração). </a:t>
            </a:r>
            <a:r>
              <a:rPr lang="pt-BR" sz="5700" dirty="0">
                <a:latin typeface="Times New Roman" pitchFamily="18" charset="0"/>
                <a:cs typeface="Times New Roman" pitchFamily="18" charset="0"/>
              </a:rPr>
              <a:t>Escrever o texto aqui. Escrever o texto aqui. Escrever o texto aqui. Escrever o texto aqui. Escrever o texto aqui. Escrever o texto aqui. Escrever o texto aqui. Escrever o texto aqui. Escrever o texto aqui. Escrever o texto aqui. Escrever o texto aqui. Escrever o texto aqui. Escrever o texto aqui. Escrever o texto aqui. </a:t>
            </a:r>
          </a:p>
          <a:p>
            <a:pPr indent="77153" algn="just">
              <a:spcBef>
                <a:spcPct val="20000"/>
              </a:spcBef>
              <a:defRPr/>
            </a:pPr>
            <a:endParaRPr lang="pt-BR" sz="5700" dirty="0">
              <a:latin typeface="Times New Roman" pitchFamily="18" charset="0"/>
              <a:cs typeface="Times New Roman" pitchFamily="18" charset="0"/>
            </a:endParaRPr>
          </a:p>
          <a:p>
            <a:pPr indent="77153" algn="just">
              <a:spcBef>
                <a:spcPct val="20000"/>
              </a:spcBef>
              <a:defRPr/>
            </a:pPr>
            <a:r>
              <a:rPr lang="pt-BR" sz="5700" b="1" dirty="0">
                <a:latin typeface="Times New Roman" pitchFamily="18" charset="0"/>
                <a:cs typeface="Times New Roman" pitchFamily="18" charset="0"/>
              </a:rPr>
              <a:t>CONSIDERAÇÕES/CONCLUSÕES</a:t>
            </a:r>
          </a:p>
          <a:p>
            <a:pPr indent="77153" algn="just">
              <a:spcBef>
                <a:spcPct val="20000"/>
              </a:spcBef>
              <a:defRPr/>
            </a:pPr>
            <a:endParaRPr lang="pt-BR" sz="5700" b="1" dirty="0">
              <a:latin typeface="Times New Roman" pitchFamily="18" charset="0"/>
              <a:cs typeface="Times New Roman" pitchFamily="18" charset="0"/>
            </a:endParaRPr>
          </a:p>
          <a:p>
            <a:pPr indent="77153" algn="just">
              <a:spcBef>
                <a:spcPct val="20000"/>
              </a:spcBef>
              <a:defRPr/>
            </a:pPr>
            <a:r>
              <a:rPr lang="pt-BR" sz="5700" u="sng" dirty="0">
                <a:latin typeface="Times New Roman" pitchFamily="18" charset="0"/>
                <a:cs typeface="Times New Roman" pitchFamily="18" charset="0"/>
              </a:rPr>
              <a:t>O pôster deverá vir com madeiramento na parte superior para facilitar fixação do mesmo na estrutura disponibilizada pela organização do evento. É importante destacar que a confecção, bem como a fixação, do pôster é de inteira responsabilidade do participante. </a:t>
            </a:r>
            <a:r>
              <a:rPr lang="pt-BR" sz="5700" dirty="0">
                <a:latin typeface="Times New Roman" pitchFamily="18" charset="0"/>
                <a:cs typeface="Times New Roman" pitchFamily="18" charset="0"/>
              </a:rPr>
              <a:t>Escrever o texto aqui. Escrever o texto aqui. Escrever o texto aqui. Escrever o texto aqui. Escrever o texto aqui. Escrever o texto aqui. </a:t>
            </a:r>
          </a:p>
          <a:p>
            <a:pPr indent="77153" algn="just">
              <a:spcBef>
                <a:spcPct val="20000"/>
              </a:spcBef>
              <a:defRPr/>
            </a:pPr>
            <a:endParaRPr lang="pt-BR" sz="5700" dirty="0">
              <a:latin typeface="Times New Roman" pitchFamily="18" charset="0"/>
              <a:cs typeface="Times New Roman" pitchFamily="18" charset="0"/>
            </a:endParaRPr>
          </a:p>
          <a:p>
            <a:pPr indent="77153" algn="just">
              <a:spcBef>
                <a:spcPct val="20000"/>
              </a:spcBef>
              <a:defRPr/>
            </a:pPr>
            <a:r>
              <a:rPr lang="pt-BR" sz="5700" b="1" dirty="0">
                <a:latin typeface="Times New Roman" pitchFamily="18" charset="0"/>
                <a:cs typeface="Times New Roman" pitchFamily="18" charset="0"/>
              </a:rPr>
              <a:t>REFERÊNCIAS</a:t>
            </a:r>
          </a:p>
          <a:p>
            <a:pPr indent="77153" algn="just">
              <a:spcBef>
                <a:spcPct val="20000"/>
              </a:spcBef>
              <a:defRPr/>
            </a:pPr>
            <a:endParaRPr lang="pt-BR" sz="5700" b="1" dirty="0">
              <a:latin typeface="Times New Roman" pitchFamily="18" charset="0"/>
              <a:cs typeface="Times New Roman" pitchFamily="18" charset="0"/>
            </a:endParaRPr>
          </a:p>
          <a:p>
            <a:pPr indent="77153" algn="just">
              <a:spcBef>
                <a:spcPct val="20000"/>
              </a:spcBef>
              <a:defRPr/>
            </a:pPr>
            <a:r>
              <a:rPr lang="pt-BR" sz="6100" dirty="0">
                <a:latin typeface="Times New Roman" pitchFamily="18" charset="0"/>
                <a:cs typeface="Times New Roman" pitchFamily="18" charset="0"/>
              </a:rPr>
              <a:t>Inserir apenas as principais</a:t>
            </a:r>
          </a:p>
          <a:p>
            <a:pPr indent="77153" algn="just">
              <a:spcBef>
                <a:spcPct val="20000"/>
              </a:spcBef>
              <a:defRPr/>
            </a:pPr>
            <a:endParaRPr lang="pt-BR" sz="6100" dirty="0">
              <a:latin typeface="Times New Roman" pitchFamily="18" charset="0"/>
              <a:cs typeface="Times New Roman" pitchFamily="18" charset="0"/>
            </a:endParaRPr>
          </a:p>
          <a:p>
            <a:pPr marL="1388745" indent="-1388745" algn="just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pt-BR" sz="5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60</Words>
  <Application>Microsoft Office PowerPoint</Application>
  <PresentationFormat>Personalizar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EVANDRO SALVADOR</dc:creator>
  <cp:lastModifiedBy>Evandro</cp:lastModifiedBy>
  <cp:revision>40</cp:revision>
  <dcterms:created xsi:type="dcterms:W3CDTF">2012-12-03T12:49:41Z</dcterms:created>
  <dcterms:modified xsi:type="dcterms:W3CDTF">2018-05-09T13:17:23Z</dcterms:modified>
</cp:coreProperties>
</file>